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6710" autoAdjust="0"/>
  </p:normalViewPr>
  <p:slideViewPr>
    <p:cSldViewPr snapToGrid="0" snapToObjects="1">
      <p:cViewPr varScale="1">
        <p:scale>
          <a:sx n="111" d="100"/>
          <a:sy n="111" d="100"/>
        </p:scale>
        <p:origin x="3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6272F771-C58A-4681-AB86-67CF919D4E5A}"/>
    <pc:docChg chg="modSld">
      <pc:chgData name="Mark Mintz" userId="9214746d8cb2ed14" providerId="LiveId" clId="{6272F771-C58A-4681-AB86-67CF919D4E5A}" dt="2018-03-10T19:21:55.266" v="1" actId="20577"/>
      <pc:docMkLst>
        <pc:docMk/>
      </pc:docMkLst>
      <pc:sldChg chg="modSp">
        <pc:chgData name="Mark Mintz" userId="9214746d8cb2ed14" providerId="LiveId" clId="{6272F771-C58A-4681-AB86-67CF919D4E5A}" dt="2018-03-10T19:21:55.266" v="1" actId="20577"/>
        <pc:sldMkLst>
          <pc:docMk/>
          <pc:sldMk cId="3597519839" sldId="265"/>
        </pc:sldMkLst>
        <pc:spChg chg="mod">
          <ac:chgData name="Mark Mintz" userId="9214746d8cb2ed14" providerId="LiveId" clId="{6272F771-C58A-4681-AB86-67CF919D4E5A}" dt="2018-03-10T19:21:55.266" v="1" actId="20577"/>
          <ac:spMkLst>
            <pc:docMk/>
            <pc:sldMk cId="3597519839" sldId="265"/>
            <ac:spMk id="2" creationId="{6A78C183-C560-43E5-B6EF-D324F58E8A05}"/>
          </ac:spMkLst>
        </pc:spChg>
      </pc:sldChg>
    </pc:docChg>
  </pc:docChgLst>
  <pc:docChgLst>
    <pc:chgData name="Mark Mintz" userId="9214746d8cb2ed14" providerId="LiveId" clId="{1056504B-ADBD-409C-9453-31B8175823B9}"/>
    <pc:docChg chg="undo modSld">
      <pc:chgData name="Mark Mintz" userId="9214746d8cb2ed14" providerId="LiveId" clId="{1056504B-ADBD-409C-9453-31B8175823B9}" dt="2018-03-16T16:14:58.524" v="89" actId="13244"/>
      <pc:docMkLst>
        <pc:docMk/>
      </pc:docMkLst>
      <pc:sldChg chg="modSp">
        <pc:chgData name="Mark Mintz" userId="9214746d8cb2ed14" providerId="LiveId" clId="{1056504B-ADBD-409C-9453-31B8175823B9}" dt="2018-03-16T16:10:38.676" v="36" actId="962"/>
        <pc:sldMkLst>
          <pc:docMk/>
          <pc:sldMk cId="1686281186" sldId="256"/>
        </pc:sldMkLst>
        <pc:picChg chg="mod">
          <ac:chgData name="Mark Mintz" userId="9214746d8cb2ed14" providerId="LiveId" clId="{1056504B-ADBD-409C-9453-31B8175823B9}" dt="2018-03-16T16:10:38.676" v="36" actId="962"/>
          <ac:picMkLst>
            <pc:docMk/>
            <pc:sldMk cId="1686281186" sldId="256"/>
            <ac:picMk id="13" creationId="{0836FE3F-DFD9-46C5-8B12-AB288ECB8781}"/>
          </ac:picMkLst>
        </pc:picChg>
      </pc:sldChg>
      <pc:sldChg chg="modSp">
        <pc:chgData name="Mark Mintz" userId="9214746d8cb2ed14" providerId="LiveId" clId="{1056504B-ADBD-409C-9453-31B8175823B9}" dt="2018-03-16T16:10:51.125" v="37" actId="962"/>
        <pc:sldMkLst>
          <pc:docMk/>
          <pc:sldMk cId="598396240" sldId="257"/>
        </pc:sldMkLst>
        <pc:picChg chg="mod">
          <ac:chgData name="Mark Mintz" userId="9214746d8cb2ed14" providerId="LiveId" clId="{1056504B-ADBD-409C-9453-31B8175823B9}" dt="2018-03-16T16:10:51.125" v="37" actId="962"/>
          <ac:picMkLst>
            <pc:docMk/>
            <pc:sldMk cId="598396240" sldId="257"/>
            <ac:picMk id="10" creationId="{ABA8597B-F552-45EC-9A36-1D045077008B}"/>
          </ac:picMkLst>
        </pc:picChg>
      </pc:sldChg>
      <pc:sldChg chg="modSp">
        <pc:chgData name="Mark Mintz" userId="9214746d8cb2ed14" providerId="LiveId" clId="{1056504B-ADBD-409C-9453-31B8175823B9}" dt="2018-03-16T16:14:58.524" v="89" actId="13244"/>
        <pc:sldMkLst>
          <pc:docMk/>
          <pc:sldMk cId="321658601" sldId="260"/>
        </pc:sldMkLst>
        <pc:spChg chg="mod">
          <ac:chgData name="Mark Mintz" userId="9214746d8cb2ed14" providerId="LiveId" clId="{1056504B-ADBD-409C-9453-31B8175823B9}" dt="2018-03-16T16:14:58.524" v="89" actId="13244"/>
          <ac:spMkLst>
            <pc:docMk/>
            <pc:sldMk cId="321658601" sldId="260"/>
            <ac:spMk id="4" creationId="{CC0875B1-C7D4-4A5C-A726-C294A50BCBB6}"/>
          </ac:spMkLst>
        </pc:spChg>
        <pc:spChg chg="mod">
          <ac:chgData name="Mark Mintz" userId="9214746d8cb2ed14" providerId="LiveId" clId="{1056504B-ADBD-409C-9453-31B8175823B9}" dt="2018-03-16T16:14:47.588" v="88" actId="20577"/>
          <ac:spMkLst>
            <pc:docMk/>
            <pc:sldMk cId="321658601" sldId="260"/>
            <ac:spMk id="8" creationId="{7C5B4888-70A4-4B2D-B4AF-EBA923E01E13}"/>
          </ac:spMkLst>
        </pc:spChg>
        <pc:picChg chg="mod">
          <ac:chgData name="Mark Mintz" userId="9214746d8cb2ed14" providerId="LiveId" clId="{1056504B-ADBD-409C-9453-31B8175823B9}" dt="2018-03-16T16:12:09.216" v="44" actId="962"/>
          <ac:picMkLst>
            <pc:docMk/>
            <pc:sldMk cId="321658601" sldId="260"/>
            <ac:picMk id="30" creationId="{F3A925B5-6ECA-486B-8C0B-7AEF0DDB54FF}"/>
          </ac:picMkLst>
        </pc:picChg>
        <pc:picChg chg="mod">
          <ac:chgData name="Mark Mintz" userId="9214746d8cb2ed14" providerId="LiveId" clId="{1056504B-ADBD-409C-9453-31B8175823B9}" dt="2018-03-16T16:12:02.824" v="42" actId="962"/>
          <ac:picMkLst>
            <pc:docMk/>
            <pc:sldMk cId="321658601" sldId="260"/>
            <ac:picMk id="31" creationId="{1016864C-1BBA-4D5B-B21D-DF43D43A5D64}"/>
          </ac:picMkLst>
        </pc:picChg>
        <pc:picChg chg="mod">
          <ac:chgData name="Mark Mintz" userId="9214746d8cb2ed14" providerId="LiveId" clId="{1056504B-ADBD-409C-9453-31B8175823B9}" dt="2018-03-16T16:11:46.365" v="38" actId="962"/>
          <ac:picMkLst>
            <pc:docMk/>
            <pc:sldMk cId="321658601" sldId="260"/>
            <ac:picMk id="32" creationId="{03FB2644-80FF-4399-989E-64754A1BE134}"/>
          </ac:picMkLst>
        </pc:picChg>
        <pc:picChg chg="mod">
          <ac:chgData name="Mark Mintz" userId="9214746d8cb2ed14" providerId="LiveId" clId="{1056504B-ADBD-409C-9453-31B8175823B9}" dt="2018-03-16T16:11:54.641" v="39" actId="962"/>
          <ac:picMkLst>
            <pc:docMk/>
            <pc:sldMk cId="321658601" sldId="260"/>
            <ac:picMk id="33" creationId="{A46B02C8-4BFE-4CFB-A5F9-83CCEB406D23}"/>
          </ac:picMkLst>
        </pc:picChg>
      </pc:sldChg>
      <pc:sldChg chg="modSp">
        <pc:chgData name="Mark Mintz" userId="9214746d8cb2ed14" providerId="LiveId" clId="{1056504B-ADBD-409C-9453-31B8175823B9}" dt="2018-03-16T16:12:31.149" v="61" actId="962"/>
        <pc:sldMkLst>
          <pc:docMk/>
          <pc:sldMk cId="3626124286" sldId="261"/>
        </pc:sldMkLst>
        <pc:picChg chg="mod">
          <ac:chgData name="Mark Mintz" userId="9214746d8cb2ed14" providerId="LiveId" clId="{1056504B-ADBD-409C-9453-31B8175823B9}" dt="2018-03-16T16:12:31.149" v="61" actId="962"/>
          <ac:picMkLst>
            <pc:docMk/>
            <pc:sldMk cId="3626124286" sldId="261"/>
            <ac:picMk id="5" creationId="{2F629738-784C-4F72-908C-BE3C89D67D5F}"/>
          </ac:picMkLst>
        </pc:picChg>
      </pc:sldChg>
      <pc:sldChg chg="modSp">
        <pc:chgData name="Mark Mintz" userId="9214746d8cb2ed14" providerId="LiveId" clId="{1056504B-ADBD-409C-9453-31B8175823B9}" dt="2018-03-16T16:14:38.775" v="86" actId="962"/>
        <pc:sldMkLst>
          <pc:docMk/>
          <pc:sldMk cId="3597519839" sldId="265"/>
        </pc:sldMkLst>
        <pc:picChg chg="mod">
          <ac:chgData name="Mark Mintz" userId="9214746d8cb2ed14" providerId="LiveId" clId="{1056504B-ADBD-409C-9453-31B8175823B9}" dt="2018-03-16T16:14:38.775" v="86" actId="962"/>
          <ac:picMkLst>
            <pc:docMk/>
            <pc:sldMk cId="3597519839" sldId="265"/>
            <ac:picMk id="6" creationId="{ED58D7C6-C0E3-4845-9B77-7E5882EF0EB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3/16/2018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3/16/2018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EA3C01E-51FA-411A-87F4-26191136E857}"/>
              </a:ext>
            </a:extLst>
          </p:cNvPr>
          <p:cNvSpPr>
            <a:spLocks noGrp="1"/>
          </p:cNvSpPr>
          <p:nvPr>
            <p:ph type="title"/>
          </p:nvPr>
        </p:nvSpPr>
        <p:spPr>
          <a:xfrm>
            <a:off x="457199" y="172730"/>
            <a:ext cx="6501865" cy="548145"/>
          </a:xfrm>
        </p:spPr>
        <p:txBody>
          <a:bodyPr/>
          <a:lstStyle/>
          <a:p>
            <a:r>
              <a:rPr lang="en-US"/>
              <a:t>Click to edit Master title style</a:t>
            </a:r>
          </a:p>
        </p:txBody>
      </p:sp>
      <p:sp>
        <p:nvSpPr>
          <p:cNvPr id="9" name="Picture Placeholder 8"/>
          <p:cNvSpPr>
            <a:spLocks noGrp="1"/>
          </p:cNvSpPr>
          <p:nvPr>
            <p:ph type="pic" sz="quarter" idx="13"/>
          </p:nvPr>
        </p:nvSpPr>
        <p:spPr>
          <a:xfrm>
            <a:off x="457199" y="1142693"/>
            <a:ext cx="4031619" cy="4607689"/>
          </a:xfrm>
        </p:spPr>
        <p:txBody>
          <a:bodyPr rtlCol="0">
            <a:normAutofit/>
          </a:bodyPr>
          <a:lstStyle/>
          <a:p>
            <a:pPr lvl="0"/>
            <a:r>
              <a:rPr lang="en-US" noProof="0"/>
              <a:t>Click icon to add picture</a:t>
            </a:r>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314AD3BD-A6FB-4B6B-8F77-2FA5210B3E5E}"/>
              </a:ext>
            </a:extLst>
          </p:cNvPr>
          <p:cNvSpPr>
            <a:spLocks noGrp="1"/>
          </p:cNvSpPr>
          <p:nvPr>
            <p:ph type="dt" sz="half" idx="15"/>
          </p:nvPr>
        </p:nvSpPr>
        <p:spPr/>
        <p:txBody>
          <a:bodyPr/>
          <a:lstStyle/>
          <a:p>
            <a:pPr>
              <a:defRPr/>
            </a:pPr>
            <a:fld id="{16868E2D-99D6-4912-96E1-F5687192FDB1}" type="datetime4">
              <a:rPr lang="en-US" smtClean="0"/>
              <a:t>March 16, 2018</a:t>
            </a:fld>
            <a:endParaRPr lang="en-US" dirty="0"/>
          </a:p>
        </p:txBody>
      </p:sp>
      <p:sp>
        <p:nvSpPr>
          <p:cNvPr id="4" name="Footer Placeholder 3">
            <a:extLst>
              <a:ext uri="{FF2B5EF4-FFF2-40B4-BE49-F238E27FC236}">
                <a16:creationId xmlns:a16="http://schemas.microsoft.com/office/drawing/2014/main" id="{1C87A7BE-2EA8-443E-8152-49249AE5FD36}"/>
              </a:ext>
            </a:extLst>
          </p:cNvPr>
          <p:cNvSpPr>
            <a:spLocks noGrp="1"/>
          </p:cNvSpPr>
          <p:nvPr>
            <p:ph type="ftr" sz="quarter" idx="16"/>
          </p:nvPr>
        </p:nvSpPr>
        <p:spPr>
          <a:xfrm>
            <a:off x="457201" y="6477000"/>
            <a:ext cx="7743524" cy="284163"/>
          </a:xfr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a:t>Click to edit Master title style</a:t>
            </a:r>
            <a:endParaRPr lang="en-US" dirty="0"/>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r>
              <a:rPr lang="en-US" noProof="0"/>
              <a:t>Click icon to add picture</a:t>
            </a:r>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0B0F9300-59E6-4930-8DE0-A13224A1669D}"/>
              </a:ext>
            </a:extLst>
          </p:cNvPr>
          <p:cNvSpPr>
            <a:spLocks noGrp="1"/>
          </p:cNvSpPr>
          <p:nvPr>
            <p:ph type="dt" sz="half" idx="15"/>
          </p:nvPr>
        </p:nvSpPr>
        <p:spPr/>
        <p:txBody>
          <a:bodyPr/>
          <a:lstStyle/>
          <a:p>
            <a:pPr>
              <a:defRPr/>
            </a:pPr>
            <a:fld id="{9E9B29BD-0683-4E6A-A429-544CAFC69C41}" type="datetime4">
              <a:rPr lang="en-US" smtClean="0"/>
              <a:t>March 16, 2018</a:t>
            </a:fld>
            <a:endParaRPr lang="en-US" dirty="0"/>
          </a:p>
        </p:txBody>
      </p:sp>
      <p:sp>
        <p:nvSpPr>
          <p:cNvPr id="3" name="Footer Placeholder 2">
            <a:extLst>
              <a:ext uri="{FF2B5EF4-FFF2-40B4-BE49-F238E27FC236}">
                <a16:creationId xmlns:a16="http://schemas.microsoft.com/office/drawing/2014/main" id="{31904033-266F-42E1-8DCB-DB60F6E1AE9A}"/>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a:t>Click to edit Master title style</a:t>
            </a:r>
            <a:endParaRPr lang="en-US" dirty="0"/>
          </a:p>
        </p:txBody>
      </p:sp>
      <p:sp>
        <p:nvSpPr>
          <p:cNvPr id="8" name="Picture Placeholder 8"/>
          <p:cNvSpPr>
            <a:spLocks noGrp="1"/>
          </p:cNvSpPr>
          <p:nvPr>
            <p:ph type="pic" sz="quarter" idx="13"/>
          </p:nvPr>
        </p:nvSpPr>
        <p:spPr>
          <a:xfrm>
            <a:off x="457199" y="1122386"/>
            <a:ext cx="4114801" cy="3500071"/>
          </a:xfrm>
        </p:spPr>
        <p:txBody>
          <a:bodyPr rtlCol="0">
            <a:normAutofit/>
          </a:bodyPr>
          <a:lstStyle/>
          <a:p>
            <a:pPr lvl="0"/>
            <a:r>
              <a:rPr lang="en-US" noProof="0"/>
              <a:t>Click icon to add picture</a:t>
            </a:r>
            <a:endParaRPr lang="en-US" noProof="0" dirty="0"/>
          </a:p>
        </p:txBody>
      </p:sp>
      <p:sp>
        <p:nvSpPr>
          <p:cNvPr id="3" name="Picture Placeholder 2">
            <a:extLst>
              <a:ext uri="{FF2B5EF4-FFF2-40B4-BE49-F238E27FC236}">
                <a16:creationId xmlns:a16="http://schemas.microsoft.com/office/drawing/2014/main" id="{A05BA569-A5B4-4808-BB7D-923F61AF7046}"/>
              </a:ext>
            </a:extLst>
          </p:cNvPr>
          <p:cNvSpPr>
            <a:spLocks noGrp="1"/>
          </p:cNvSpPr>
          <p:nvPr>
            <p:ph type="pic" sz="quarter" idx="18"/>
          </p:nvPr>
        </p:nvSpPr>
        <p:spPr>
          <a:xfrm>
            <a:off x="4572000" y="1122363"/>
            <a:ext cx="3948112" cy="3500071"/>
          </a:xfrm>
        </p:spPr>
        <p:txBody>
          <a:bodyPr/>
          <a:lstStyle/>
          <a:p>
            <a:r>
              <a:rPr lang="en-US"/>
              <a:t>Click icon to add picture</a:t>
            </a:r>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5132AE36-52DF-4448-8974-B8C578393E47}" type="datetime4">
              <a:rPr lang="en-US" smtClean="0"/>
              <a:t>March 16, 2018</a:t>
            </a:fld>
            <a:endParaRPr lang="en-US"/>
          </a:p>
        </p:txBody>
      </p:sp>
      <p:sp>
        <p:nvSpPr>
          <p:cNvPr id="10" name="Slide Number Placeholder 5"/>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4935B992-D2B0-4369-BA32-FFEE2EE77B41}" type="datetime4">
              <a:rPr lang="en-US" smtClean="0"/>
              <a:t>March 16,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p:txBody>
          <a:bodyPr/>
          <a:lstStyle>
            <a:lvl1pPr>
              <a:defRPr/>
            </a:lvl1pPr>
          </a:lstStyle>
          <a:p>
            <a:pPr>
              <a:defRPr/>
            </a:pPr>
            <a:fld id="{0E1F1AF6-519A-433B-8F39-F7FE0F12D535}" type="datetime4">
              <a:rPr lang="en-US" smtClean="0"/>
              <a:t>March 16, 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March 16, 2018</a:t>
            </a:fld>
            <a:endParaRPr lang="en-US" dirty="0"/>
          </a:p>
        </p:txBody>
      </p:sp>
      <p:pic>
        <p:nvPicPr>
          <p:cNvPr id="7" name="OpenStaxLogo" descr="openstax college logo">
            <a:extLst>
              <a:ext uri="{FF2B5EF4-FFF2-40B4-BE49-F238E27FC236}">
                <a16:creationId xmlns:a16="http://schemas.microsoft.com/office/drawing/2014/main" id="{73069D9D-97C8-45C2-B11E-7F7C184E1DD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5" name="Footer Placeholder 4"/>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lstStyle/>
          <a:p>
            <a:r>
              <a:rPr lang="en-US" sz="3200" dirty="0" err="1"/>
              <a:t>INTRODUCTIOn</a:t>
            </a:r>
            <a:r>
              <a:rPr lang="en-US" sz="3200" dirty="0"/>
              <a:t> TO SOCIOLOGY 2E</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pPr lvl="0" fontAlgn="auto">
              <a:spcBef>
                <a:spcPct val="0"/>
              </a:spcBef>
              <a:spcAft>
                <a:spcPts val="0"/>
              </a:spcAft>
              <a:buClrTx/>
              <a:defRPr/>
            </a:pPr>
            <a:r>
              <a:rPr lang="en-US" spc="0" dirty="0">
                <a:ea typeface="+mn-ea"/>
                <a:cs typeface="+mn-cs"/>
              </a:rPr>
              <a:t>Chapter 1 AN INTRODUCTION TO SOCIOLOGY </a:t>
            </a:r>
          </a:p>
          <a:p>
            <a:pPr lvl="0" fontAlgn="auto">
              <a:spcBef>
                <a:spcPct val="0"/>
              </a:spcBef>
              <a:spcAft>
                <a:spcPts val="0"/>
              </a:spcAft>
              <a:buClrTx/>
              <a:defRPr/>
            </a:pPr>
            <a:r>
              <a:rPr lang="en-US" sz="1600" b="0" spc="0" dirty="0">
                <a:solidFill>
                  <a:prstClr val="black"/>
                </a:solidFill>
                <a:ea typeface="+mn-ea"/>
                <a:cs typeface="+mn-cs"/>
              </a:rPr>
              <a:t>PowerPoint Image Slideshow</a:t>
            </a:r>
          </a:p>
          <a:p>
            <a:endParaRPr lang="en-US"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13" name="Picture Placeholder 12" descr="textbook cover">
            <a:extLst>
              <a:ext uri="{FF2B5EF4-FFF2-40B4-BE49-F238E27FC236}">
                <a16:creationId xmlns:a16="http://schemas.microsoft.com/office/drawing/2014/main" id="{0836FE3F-DFD9-46C5-8B12-AB288ECB878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274687" y="2450046"/>
            <a:ext cx="2036064" cy="2615184"/>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C183-C560-43E5-B6EF-D324F58E8A05}"/>
              </a:ext>
            </a:extLst>
          </p:cNvPr>
          <p:cNvSpPr>
            <a:spLocks noGrp="1"/>
          </p:cNvSpPr>
          <p:nvPr>
            <p:ph type="title"/>
          </p:nvPr>
        </p:nvSpPr>
        <p:spPr/>
        <p:txBody>
          <a:bodyPr/>
          <a:lstStyle/>
          <a:p>
            <a:r>
              <a:rPr lang="en-US"/>
              <a:t>Figure 1.9</a:t>
            </a:r>
          </a:p>
        </p:txBody>
      </p:sp>
      <p:sp>
        <p:nvSpPr>
          <p:cNvPr id="3" name="Text Placeholder 2">
            <a:extLst>
              <a:ext uri="{FF2B5EF4-FFF2-40B4-BE49-F238E27FC236}">
                <a16:creationId xmlns:a16="http://schemas.microsoft.com/office/drawing/2014/main" id="{036DF30F-F4A3-43F7-B3F4-EF31C411ABD9}"/>
              </a:ext>
            </a:extLst>
          </p:cNvPr>
          <p:cNvSpPr>
            <a:spLocks noGrp="1"/>
          </p:cNvSpPr>
          <p:nvPr>
            <p:ph type="body" sz="half" idx="2"/>
          </p:nvPr>
        </p:nvSpPr>
        <p:spPr/>
        <p:txBody>
          <a:bodyPr/>
          <a:lstStyle/>
          <a:p>
            <a:r>
              <a:rPr lang="en-US" dirty="0">
                <a:solidFill>
                  <a:srgbClr val="000000"/>
                </a:solidFill>
              </a:rPr>
              <a:t>The research of sociologists Kenneth and Mamie Clark helped the Supreme Court decide to end “separate but equal” racial segregation in schools in the United States. (Photo courtesy of public domain)</a:t>
            </a:r>
          </a:p>
          <a:p>
            <a:endParaRPr lang="en-US" dirty="0"/>
          </a:p>
        </p:txBody>
      </p:sp>
      <p:pic>
        <p:nvPicPr>
          <p:cNvPr id="6" name="Content Placeholder 5" descr="Kenneth and Mamie Clark">
            <a:extLst>
              <a:ext uri="{FF2B5EF4-FFF2-40B4-BE49-F238E27FC236}">
                <a16:creationId xmlns:a16="http://schemas.microsoft.com/office/drawing/2014/main" id="{ED58D7C6-C0E3-4845-9B77-7E5882EF0EB0}"/>
              </a:ext>
            </a:extLst>
          </p:cNvPr>
          <p:cNvPicPr>
            <a:picLocks noGrp="1" noChangeAspect="1"/>
          </p:cNvPicPr>
          <p:nvPr>
            <p:ph idx="1"/>
          </p:nvPr>
        </p:nvPicPr>
        <p:blipFill>
          <a:blip r:embed="rId2"/>
          <a:stretch>
            <a:fillRect/>
          </a:stretch>
        </p:blipFill>
        <p:spPr>
          <a:xfrm>
            <a:off x="4373988" y="1600200"/>
            <a:ext cx="3513874" cy="4479925"/>
          </a:xfrm>
          <a:prstGeom prst="rect">
            <a:avLst/>
          </a:prstGeom>
        </p:spPr>
      </p:pic>
      <p:sp>
        <p:nvSpPr>
          <p:cNvPr id="5" name="Footer Placeholder 4">
            <a:extLst>
              <a:ext uri="{FF2B5EF4-FFF2-40B4-BE49-F238E27FC236}">
                <a16:creationId xmlns:a16="http://schemas.microsoft.com/office/drawing/2014/main" id="{E95D427B-91E9-42B1-9191-4906D875CEAD}"/>
              </a:ext>
            </a:extLst>
          </p:cNvPr>
          <p:cNvSpPr>
            <a:spLocks noGrp="1"/>
          </p:cNvSpPr>
          <p:nvPr>
            <p:ph type="ftr" sz="quarter" idx="11"/>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Tree>
    <p:extLst>
      <p:ext uri="{BB962C8B-B14F-4D97-AF65-F5344CB8AC3E}">
        <p14:creationId xmlns:p14="http://schemas.microsoft.com/office/powerpoint/2010/main" val="359751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DE18AA-8A0F-49EA-8A08-9859C8798F42}"/>
              </a:ext>
            </a:extLst>
          </p:cNvPr>
          <p:cNvSpPr>
            <a:spLocks noGrp="1"/>
          </p:cNvSpPr>
          <p:nvPr>
            <p:ph type="title"/>
          </p:nvPr>
        </p:nvSpPr>
        <p:spPr/>
        <p:txBody>
          <a:bodyPr/>
          <a:lstStyle/>
          <a:p>
            <a:r>
              <a:rPr lang="en-US" dirty="0"/>
              <a:t>Figure 1.1</a:t>
            </a:r>
          </a:p>
        </p:txBody>
      </p:sp>
      <p:sp>
        <p:nvSpPr>
          <p:cNvPr id="8" name="Text Placeholder 7">
            <a:extLst>
              <a:ext uri="{FF2B5EF4-FFF2-40B4-BE49-F238E27FC236}">
                <a16:creationId xmlns:a16="http://schemas.microsoft.com/office/drawing/2014/main" id="{4EE9DC07-3B5B-4F7F-9543-3E9416746FCD}"/>
              </a:ext>
            </a:extLst>
          </p:cNvPr>
          <p:cNvSpPr>
            <a:spLocks noGrp="1"/>
          </p:cNvSpPr>
          <p:nvPr>
            <p:ph type="body" sz="quarter" idx="14"/>
          </p:nvPr>
        </p:nvSpPr>
        <p:spPr/>
        <p:txBody>
          <a:bodyPr/>
          <a:lstStyle/>
          <a:p>
            <a:r>
              <a:rPr lang="en-US" dirty="0">
                <a:solidFill>
                  <a:schemeClr val="tx1"/>
                </a:solidFill>
              </a:rPr>
              <a:t>Sociologists study how society affects people and how people affect society. (Photo courtesy of Diego Torres Silvestre/</a:t>
            </a:r>
            <a:r>
              <a:rPr lang="en-US" dirty="0" err="1">
                <a:solidFill>
                  <a:schemeClr val="tx1"/>
                </a:solidFill>
              </a:rPr>
              <a:t>flickr</a:t>
            </a:r>
            <a:r>
              <a:rPr lang="en-US" dirty="0">
                <a:solidFill>
                  <a:schemeClr val="tx1"/>
                </a:solidFill>
              </a:rPr>
              <a:t>)</a:t>
            </a:r>
          </a:p>
        </p:txBody>
      </p:sp>
      <p:sp>
        <p:nvSpPr>
          <p:cNvPr id="5" name="Footer Placeholder 4">
            <a:extLst>
              <a:ext uri="{FF2B5EF4-FFF2-40B4-BE49-F238E27FC236}">
                <a16:creationId xmlns:a16="http://schemas.microsoft.com/office/drawing/2014/main" id="{6B81FF1C-91C8-4515-B692-4886ED90647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pic>
        <p:nvPicPr>
          <p:cNvPr id="10" name="Figure" descr="crowded subway station full of people going up and down escalators">
            <a:extLst>
              <a:ext uri="{FF2B5EF4-FFF2-40B4-BE49-F238E27FC236}">
                <a16:creationId xmlns:a16="http://schemas.microsoft.com/office/drawing/2014/main" id="{ABA8597B-F552-45EC-9A36-1D045077008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570" b="11570"/>
          <a:stretch>
            <a:fillRect/>
          </a:stretch>
        </p:blipFill>
        <p:spPr/>
      </p:pic>
    </p:spTree>
    <p:extLst>
      <p:ext uri="{BB962C8B-B14F-4D97-AF65-F5344CB8AC3E}">
        <p14:creationId xmlns:p14="http://schemas.microsoft.com/office/powerpoint/2010/main" val="59839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32A3F7-32A7-4119-A684-B0D6857664DC}"/>
              </a:ext>
            </a:extLst>
          </p:cNvPr>
          <p:cNvSpPr>
            <a:spLocks noGrp="1"/>
          </p:cNvSpPr>
          <p:nvPr>
            <p:ph type="title"/>
          </p:nvPr>
        </p:nvSpPr>
        <p:spPr/>
        <p:txBody>
          <a:bodyPr/>
          <a:lstStyle/>
          <a:p>
            <a:r>
              <a:rPr lang="en-US" dirty="0"/>
              <a:t>Figure 1.2</a:t>
            </a:r>
          </a:p>
        </p:txBody>
      </p:sp>
      <p:pic>
        <p:nvPicPr>
          <p:cNvPr id="11" name="Picture Placeholder 10" descr="Crowd standing and cheering&#10;">
            <a:extLst>
              <a:ext uri="{FF2B5EF4-FFF2-40B4-BE49-F238E27FC236}">
                <a16:creationId xmlns:a16="http://schemas.microsoft.com/office/drawing/2014/main" id="{4FDA343A-ACFC-4E80-9526-95D6937DACF6}"/>
              </a:ext>
            </a:extLst>
          </p:cNvPr>
          <p:cNvPicPr>
            <a:picLocks noGrp="1" noChangeAspect="1"/>
          </p:cNvPicPr>
          <p:nvPr>
            <p:ph type="pic" sz="quarter" idx="13"/>
          </p:nvPr>
        </p:nvPicPr>
        <p:blipFill>
          <a:blip r:embed="rId2"/>
          <a:srcRect l="32" r="32"/>
          <a:stretch>
            <a:fillRect/>
          </a:stretch>
        </p:blipFill>
        <p:spPr>
          <a:prstGeom prst="rect">
            <a:avLst/>
          </a:prstGeom>
        </p:spPr>
      </p:pic>
      <p:sp>
        <p:nvSpPr>
          <p:cNvPr id="9" name="Text Placeholder 8">
            <a:extLst>
              <a:ext uri="{FF2B5EF4-FFF2-40B4-BE49-F238E27FC236}">
                <a16:creationId xmlns:a16="http://schemas.microsoft.com/office/drawing/2014/main" id="{B05D75F1-FD29-4270-8392-1C111F45FB2E}"/>
              </a:ext>
            </a:extLst>
          </p:cNvPr>
          <p:cNvSpPr>
            <a:spLocks noGrp="1"/>
          </p:cNvSpPr>
          <p:nvPr>
            <p:ph type="body" sz="quarter" idx="14"/>
          </p:nvPr>
        </p:nvSpPr>
        <p:spPr/>
        <p:txBody>
          <a:bodyPr/>
          <a:lstStyle/>
          <a:p>
            <a:r>
              <a:rPr lang="en-US" dirty="0"/>
              <a:t>Sociologists learn about society as a whole while studying one-to-one and group interactions. (Photo courtesy of Gareth Williams/</a:t>
            </a:r>
            <a:r>
              <a:rPr lang="en-US" dirty="0" err="1"/>
              <a:t>flickr</a:t>
            </a:r>
            <a:r>
              <a:rPr lang="en-US" dirty="0"/>
              <a:t>)</a:t>
            </a:r>
          </a:p>
          <a:p>
            <a:endParaRPr lang="en-US" dirty="0"/>
          </a:p>
        </p:txBody>
      </p:sp>
      <p:sp>
        <p:nvSpPr>
          <p:cNvPr id="6" name="Footer Placeholder 5">
            <a:extLst>
              <a:ext uri="{FF2B5EF4-FFF2-40B4-BE49-F238E27FC236}">
                <a16:creationId xmlns:a16="http://schemas.microsoft.com/office/drawing/2014/main" id="{C1ADE9DF-DD7A-439B-BCFA-DB5A3AE954D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Tree>
    <p:extLst>
      <p:ext uri="{BB962C8B-B14F-4D97-AF65-F5344CB8AC3E}">
        <p14:creationId xmlns:p14="http://schemas.microsoft.com/office/powerpoint/2010/main" val="358944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895F85-0FC0-4658-8D01-D7C38D75CA97}"/>
              </a:ext>
            </a:extLst>
          </p:cNvPr>
          <p:cNvSpPr>
            <a:spLocks noGrp="1"/>
          </p:cNvSpPr>
          <p:nvPr>
            <p:ph type="title"/>
          </p:nvPr>
        </p:nvSpPr>
        <p:spPr/>
        <p:txBody>
          <a:bodyPr/>
          <a:lstStyle/>
          <a:p>
            <a:r>
              <a:rPr lang="en-US" dirty="0"/>
              <a:t>Figure 1.3</a:t>
            </a:r>
          </a:p>
        </p:txBody>
      </p:sp>
      <p:sp>
        <p:nvSpPr>
          <p:cNvPr id="8" name="Text Placeholder 7">
            <a:extLst>
              <a:ext uri="{FF2B5EF4-FFF2-40B4-BE49-F238E27FC236}">
                <a16:creationId xmlns:a16="http://schemas.microsoft.com/office/drawing/2014/main" id="{78CD088D-524E-4ED2-892C-8E2EEDD14554}"/>
              </a:ext>
            </a:extLst>
          </p:cNvPr>
          <p:cNvSpPr>
            <a:spLocks noGrp="1"/>
          </p:cNvSpPr>
          <p:nvPr>
            <p:ph type="body" sz="half" idx="2"/>
          </p:nvPr>
        </p:nvSpPr>
        <p:spPr/>
        <p:txBody>
          <a:bodyPr/>
          <a:lstStyle/>
          <a:p>
            <a:r>
              <a:rPr lang="en-US" dirty="0">
                <a:solidFill>
                  <a:srgbClr val="000000"/>
                </a:solidFill>
              </a:rPr>
              <a:t>Modern U.S. families may be very different in structure from what was historically typical. (Photo courtesy of Tony Alter/Wikimedia Commons)</a:t>
            </a:r>
          </a:p>
          <a:p>
            <a:endParaRPr lang="en-US" dirty="0"/>
          </a:p>
        </p:txBody>
      </p:sp>
      <p:pic>
        <p:nvPicPr>
          <p:cNvPr id="9" name="Content Placeholder 8" descr="man pushing stroller">
            <a:extLst>
              <a:ext uri="{FF2B5EF4-FFF2-40B4-BE49-F238E27FC236}">
                <a16:creationId xmlns:a16="http://schemas.microsoft.com/office/drawing/2014/main" id="{142E283E-05D2-496F-8591-F58999DF5CBE}"/>
              </a:ext>
            </a:extLst>
          </p:cNvPr>
          <p:cNvPicPr>
            <a:picLocks noGrp="1" noChangeAspect="1"/>
          </p:cNvPicPr>
          <p:nvPr>
            <p:ph idx="1"/>
          </p:nvPr>
        </p:nvPicPr>
        <p:blipFill>
          <a:blip r:embed="rId2"/>
          <a:stretch>
            <a:fillRect/>
          </a:stretch>
        </p:blipFill>
        <p:spPr>
          <a:xfrm>
            <a:off x="4639349" y="1600200"/>
            <a:ext cx="2983151" cy="4479925"/>
          </a:xfrm>
          <a:prstGeom prst="rect">
            <a:avLst/>
          </a:prstGeom>
        </p:spPr>
      </p:pic>
      <p:sp>
        <p:nvSpPr>
          <p:cNvPr id="5" name="Footer Placeholder 4">
            <a:extLst>
              <a:ext uri="{FF2B5EF4-FFF2-40B4-BE49-F238E27FC236}">
                <a16:creationId xmlns:a16="http://schemas.microsoft.com/office/drawing/2014/main" id="{D5AD316A-C135-4F2A-911F-5032367E1300}"/>
              </a:ext>
            </a:extLst>
          </p:cNvPr>
          <p:cNvSpPr>
            <a:spLocks noGrp="1"/>
          </p:cNvSpPr>
          <p:nvPr>
            <p:ph type="ftr" sz="quarter" idx="11"/>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extLst>
      <p:ext uri="{BB962C8B-B14F-4D97-AF65-F5344CB8AC3E}">
        <p14:creationId xmlns:p14="http://schemas.microsoft.com/office/powerpoint/2010/main" val="380787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93320A-FF2B-4DB4-BC3C-DA395F6D25F7}"/>
              </a:ext>
            </a:extLst>
          </p:cNvPr>
          <p:cNvSpPr>
            <a:spLocks noGrp="1"/>
          </p:cNvSpPr>
          <p:nvPr>
            <p:ph type="title"/>
          </p:nvPr>
        </p:nvSpPr>
        <p:spPr/>
        <p:txBody>
          <a:bodyPr/>
          <a:lstStyle/>
          <a:p>
            <a:r>
              <a:rPr lang="en-US" dirty="0"/>
              <a:t>Figure 1.4</a:t>
            </a:r>
          </a:p>
        </p:txBody>
      </p:sp>
      <p:sp>
        <p:nvSpPr>
          <p:cNvPr id="8" name="Text Placeholder 7">
            <a:extLst>
              <a:ext uri="{FF2B5EF4-FFF2-40B4-BE49-F238E27FC236}">
                <a16:creationId xmlns:a16="http://schemas.microsoft.com/office/drawing/2014/main" id="{7C5B4888-70A4-4B2D-B4AF-EBA923E01E13}"/>
              </a:ext>
            </a:extLst>
          </p:cNvPr>
          <p:cNvSpPr>
            <a:spLocks noGrp="1"/>
          </p:cNvSpPr>
          <p:nvPr>
            <p:ph type="body" sz="quarter" idx="14"/>
          </p:nvPr>
        </p:nvSpPr>
        <p:spPr>
          <a:xfrm>
            <a:off x="457201" y="4446694"/>
            <a:ext cx="8062912" cy="1625593"/>
          </a:xfrm>
        </p:spPr>
        <p:txBody>
          <a:bodyPr/>
          <a:lstStyle/>
          <a:p>
            <a:r>
              <a:rPr lang="en-US" dirty="0"/>
              <a:t>People have been thinking like sociologists long before sociology became a separate academic discipline: Plato and Aristotle, Confucius, Khaldun, and Voltaire all set the stage for modern sociology. (Photos (a),(b),(d) courtesy of Wikimedia Commons; Photo (c) courtesy of Moumou82/Wikimedia Commons)</a:t>
            </a:r>
          </a:p>
          <a:p>
            <a:endParaRPr lang="en-US" dirty="0"/>
          </a:p>
        </p:txBody>
      </p:sp>
      <p:pic>
        <p:nvPicPr>
          <p:cNvPr id="30" name="Figure" descr="Figure (d) portrait of a Frenchman.">
            <a:extLst>
              <a:ext uri="{FF2B5EF4-FFF2-40B4-BE49-F238E27FC236}">
                <a16:creationId xmlns:a16="http://schemas.microsoft.com/office/drawing/2014/main" id="{F3A925B5-6ECA-486B-8C0B-7AEF0DDB5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305413" y="1621809"/>
            <a:ext cx="2214700" cy="2501544"/>
          </a:xfrm>
          <a:prstGeom prst="rect">
            <a:avLst/>
          </a:prstGeom>
          <a:noFill/>
          <a:ln w="9525">
            <a:noFill/>
            <a:miter lim="800000"/>
            <a:headEnd/>
            <a:tailEnd/>
          </a:ln>
        </p:spPr>
      </p:pic>
      <p:pic>
        <p:nvPicPr>
          <p:cNvPr id="31" name="Figure" descr="Figure (c) statue of a man.">
            <a:extLst>
              <a:ext uri="{FF2B5EF4-FFF2-40B4-BE49-F238E27FC236}">
                <a16:creationId xmlns:a16="http://schemas.microsoft.com/office/drawing/2014/main" id="{1016864C-1BBA-4D5B-B21D-DF43D43A5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274600" y="1598509"/>
            <a:ext cx="1912807" cy="2548144"/>
          </a:xfrm>
          <a:prstGeom prst="rect">
            <a:avLst/>
          </a:prstGeom>
          <a:noFill/>
          <a:ln w="9525">
            <a:noFill/>
            <a:miter lim="800000"/>
            <a:headEnd/>
            <a:tailEnd/>
          </a:ln>
        </p:spPr>
      </p:pic>
      <p:pic>
        <p:nvPicPr>
          <p:cNvPr id="32" name="Figure" descr="Figure (b) ancient Chinese man.">
            <a:extLst>
              <a:ext uri="{FF2B5EF4-FFF2-40B4-BE49-F238E27FC236}">
                <a16:creationId xmlns:a16="http://schemas.microsoft.com/office/drawing/2014/main" id="{03FB2644-80FF-4399-989E-64754A1BE1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764166" y="1598509"/>
            <a:ext cx="1392428" cy="2548144"/>
          </a:xfrm>
          <a:prstGeom prst="rect">
            <a:avLst/>
          </a:prstGeom>
          <a:noFill/>
          <a:ln w="9525">
            <a:noFill/>
            <a:miter lim="800000"/>
            <a:headEnd/>
            <a:tailEnd/>
          </a:ln>
        </p:spPr>
      </p:pic>
      <p:pic>
        <p:nvPicPr>
          <p:cNvPr id="33" name="Figure" descr="Figure (a) two ancient Greeks.">
            <a:extLst>
              <a:ext uri="{FF2B5EF4-FFF2-40B4-BE49-F238E27FC236}">
                <a16:creationId xmlns:a16="http://schemas.microsoft.com/office/drawing/2014/main" id="{A46B02C8-4BFE-4CFB-A5F9-83CCEB406D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33353" y="1620744"/>
            <a:ext cx="1912807" cy="2503674"/>
          </a:xfrm>
          <a:prstGeom prst="rect">
            <a:avLst/>
          </a:prstGeom>
          <a:noFill/>
          <a:ln w="9525">
            <a:noFill/>
            <a:miter lim="800000"/>
            <a:headEnd/>
            <a:tailEnd/>
          </a:ln>
        </p:spPr>
      </p:pic>
      <p:sp>
        <p:nvSpPr>
          <p:cNvPr id="4" name="Footer Placeholder 3">
            <a:extLst>
              <a:ext uri="{FF2B5EF4-FFF2-40B4-BE49-F238E27FC236}">
                <a16:creationId xmlns:a16="http://schemas.microsoft.com/office/drawing/2014/main" id="{CC0875B1-C7D4-4A5C-A726-C294A50BCBB6}"/>
              </a:ext>
            </a:extLst>
          </p:cNvPr>
          <p:cNvSpPr>
            <a:spLocks noGrp="1"/>
          </p:cNvSpPr>
          <p:nvPr>
            <p:ph type="ftr" sz="quarter" idx="16"/>
          </p:nvPr>
        </p:nvSpPr>
        <p:spPr/>
        <p:txBody>
          <a:bodyPr/>
          <a:lstStyle/>
          <a:p>
            <a:pPr>
              <a:defRPr/>
            </a:pPr>
            <a:r>
              <a:rPr lang="en-US"/>
              <a:t>This OpenStax ancillary resource is © Rice University under a CC-BY 4.0 Interntional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extLst>
      <p:ext uri="{BB962C8B-B14F-4D97-AF65-F5344CB8AC3E}">
        <p14:creationId xmlns:p14="http://schemas.microsoft.com/office/powerpoint/2010/main" val="32165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D2A8-F4DE-4487-89E5-7A2DBED5F4A2}"/>
              </a:ext>
            </a:extLst>
          </p:cNvPr>
          <p:cNvSpPr>
            <a:spLocks noGrp="1"/>
          </p:cNvSpPr>
          <p:nvPr>
            <p:ph type="title"/>
          </p:nvPr>
        </p:nvSpPr>
        <p:spPr/>
        <p:txBody>
          <a:bodyPr/>
          <a:lstStyle/>
          <a:p>
            <a:r>
              <a:rPr lang="en-US" dirty="0"/>
              <a:t>Figure 1.5</a:t>
            </a:r>
          </a:p>
        </p:txBody>
      </p:sp>
      <p:pic>
        <p:nvPicPr>
          <p:cNvPr id="5" name="Picture Placeholder 4" descr="Auguste Comte&#10;">
            <a:extLst>
              <a:ext uri="{FF2B5EF4-FFF2-40B4-BE49-F238E27FC236}">
                <a16:creationId xmlns:a16="http://schemas.microsoft.com/office/drawing/2014/main" id="{2F629738-784C-4F72-908C-BE3C89D67D5F}"/>
              </a:ext>
            </a:extLst>
          </p:cNvPr>
          <p:cNvPicPr>
            <a:picLocks noGrp="1" noChangeAspect="1"/>
          </p:cNvPicPr>
          <p:nvPr>
            <p:ph type="pic" sz="quarter" idx="13"/>
          </p:nvPr>
        </p:nvPicPr>
        <p:blipFill>
          <a:blip r:embed="rId2"/>
          <a:srcRect t="53" b="53"/>
          <a:stretch>
            <a:fillRect/>
          </a:stretch>
        </p:blipFill>
        <p:spPr>
          <a:prstGeom prst="rect">
            <a:avLst/>
          </a:prstGeom>
        </p:spPr>
      </p:pic>
      <p:sp>
        <p:nvSpPr>
          <p:cNvPr id="4" name="Text Placeholder 3">
            <a:extLst>
              <a:ext uri="{FF2B5EF4-FFF2-40B4-BE49-F238E27FC236}">
                <a16:creationId xmlns:a16="http://schemas.microsoft.com/office/drawing/2014/main" id="{5F40EBE5-9B45-4473-8DA7-BB734734C7CB}"/>
              </a:ext>
            </a:extLst>
          </p:cNvPr>
          <p:cNvSpPr>
            <a:spLocks noGrp="1"/>
          </p:cNvSpPr>
          <p:nvPr>
            <p:ph type="body" sz="quarter" idx="14"/>
          </p:nvPr>
        </p:nvSpPr>
        <p:spPr/>
        <p:txBody>
          <a:bodyPr/>
          <a:lstStyle/>
          <a:p>
            <a:r>
              <a:rPr lang="en-US" dirty="0">
                <a:solidFill>
                  <a:srgbClr val="000000"/>
                </a:solidFill>
              </a:rPr>
              <a:t>Auguste Comte is considered by many to be the father of sociology. (Photo courtesy of Wikimedia Commons)</a:t>
            </a:r>
          </a:p>
          <a:p>
            <a:endParaRPr lang="en-US" dirty="0"/>
          </a:p>
        </p:txBody>
      </p:sp>
    </p:spTree>
    <p:extLst>
      <p:ext uri="{BB962C8B-B14F-4D97-AF65-F5344CB8AC3E}">
        <p14:creationId xmlns:p14="http://schemas.microsoft.com/office/powerpoint/2010/main" val="362612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CAC5-F855-4FF3-B0A6-38C66A95CB13}"/>
              </a:ext>
            </a:extLst>
          </p:cNvPr>
          <p:cNvSpPr>
            <a:spLocks noGrp="1"/>
          </p:cNvSpPr>
          <p:nvPr>
            <p:ph type="title"/>
          </p:nvPr>
        </p:nvSpPr>
        <p:spPr/>
        <p:txBody>
          <a:bodyPr/>
          <a:lstStyle/>
          <a:p>
            <a:r>
              <a:rPr lang="en-US" dirty="0"/>
              <a:t>Figure 1.6</a:t>
            </a:r>
          </a:p>
        </p:txBody>
      </p:sp>
      <p:sp>
        <p:nvSpPr>
          <p:cNvPr id="3" name="Text Placeholder 2">
            <a:extLst>
              <a:ext uri="{FF2B5EF4-FFF2-40B4-BE49-F238E27FC236}">
                <a16:creationId xmlns:a16="http://schemas.microsoft.com/office/drawing/2014/main" id="{778D1141-DB3B-4285-83EE-004B9316D366}"/>
              </a:ext>
            </a:extLst>
          </p:cNvPr>
          <p:cNvSpPr>
            <a:spLocks noGrp="1"/>
          </p:cNvSpPr>
          <p:nvPr>
            <p:ph type="body" sz="half" idx="2"/>
          </p:nvPr>
        </p:nvSpPr>
        <p:spPr/>
        <p:txBody>
          <a:bodyPr/>
          <a:lstStyle/>
          <a:p>
            <a:r>
              <a:rPr lang="en-US" dirty="0">
                <a:solidFill>
                  <a:srgbClr val="000000"/>
                </a:solidFill>
              </a:rPr>
              <a:t>Karl Marx was one of the founders of sociology. His ideas about social conflict are still relevant today. (Photo courtesy of John </a:t>
            </a:r>
            <a:r>
              <a:rPr lang="en-US" dirty="0" err="1">
                <a:solidFill>
                  <a:srgbClr val="000000"/>
                </a:solidFill>
              </a:rPr>
              <a:t>Mayall</a:t>
            </a:r>
            <a:r>
              <a:rPr lang="en-US" dirty="0">
                <a:solidFill>
                  <a:srgbClr val="000000"/>
                </a:solidFill>
              </a:rPr>
              <a:t>/Wikimedia Commons)</a:t>
            </a:r>
          </a:p>
          <a:p>
            <a:endParaRPr lang="en-US" dirty="0"/>
          </a:p>
        </p:txBody>
      </p:sp>
      <p:pic>
        <p:nvPicPr>
          <p:cNvPr id="6" name="Content Placeholder 5" descr="Karl Marx">
            <a:extLst>
              <a:ext uri="{FF2B5EF4-FFF2-40B4-BE49-F238E27FC236}">
                <a16:creationId xmlns:a16="http://schemas.microsoft.com/office/drawing/2014/main" id="{866D6E18-347B-40E5-AEE3-8A4F6A166B61}"/>
              </a:ext>
            </a:extLst>
          </p:cNvPr>
          <p:cNvPicPr>
            <a:picLocks noGrp="1" noChangeAspect="1"/>
          </p:cNvPicPr>
          <p:nvPr>
            <p:ph idx="1"/>
          </p:nvPr>
        </p:nvPicPr>
        <p:blipFill>
          <a:blip r:embed="rId2"/>
          <a:stretch>
            <a:fillRect/>
          </a:stretch>
        </p:blipFill>
        <p:spPr>
          <a:xfrm>
            <a:off x="4410675" y="1600200"/>
            <a:ext cx="3440499" cy="4479925"/>
          </a:xfrm>
          <a:prstGeom prst="rect">
            <a:avLst/>
          </a:prstGeom>
        </p:spPr>
      </p:pic>
      <p:sp>
        <p:nvSpPr>
          <p:cNvPr id="5" name="Footer Placeholder 4">
            <a:extLst>
              <a:ext uri="{FF2B5EF4-FFF2-40B4-BE49-F238E27FC236}">
                <a16:creationId xmlns:a16="http://schemas.microsoft.com/office/drawing/2014/main" id="{6D53AF9F-F2B5-4B08-8182-5AA57970FA49}"/>
              </a:ext>
            </a:extLst>
          </p:cNvPr>
          <p:cNvSpPr>
            <a:spLocks noGrp="1"/>
          </p:cNvSpPr>
          <p:nvPr>
            <p:ph type="ftr" sz="quarter" idx="11"/>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Tree>
    <p:extLst>
      <p:ext uri="{BB962C8B-B14F-4D97-AF65-F5344CB8AC3E}">
        <p14:creationId xmlns:p14="http://schemas.microsoft.com/office/powerpoint/2010/main" val="262084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A35E-48E4-4223-A4F6-03BA4227DD0C}"/>
              </a:ext>
            </a:extLst>
          </p:cNvPr>
          <p:cNvSpPr>
            <a:spLocks noGrp="1"/>
          </p:cNvSpPr>
          <p:nvPr>
            <p:ph type="title"/>
          </p:nvPr>
        </p:nvSpPr>
        <p:spPr/>
        <p:txBody>
          <a:bodyPr/>
          <a:lstStyle/>
          <a:p>
            <a:r>
              <a:rPr lang="en-US" dirty="0"/>
              <a:t>Figure 1.7</a:t>
            </a:r>
          </a:p>
        </p:txBody>
      </p:sp>
      <p:pic>
        <p:nvPicPr>
          <p:cNvPr id="7" name="Picture Placeholder 6" descr="crowd holding blue banners.">
            <a:extLst>
              <a:ext uri="{FF2B5EF4-FFF2-40B4-BE49-F238E27FC236}">
                <a16:creationId xmlns:a16="http://schemas.microsoft.com/office/drawing/2014/main" id="{0076ED3E-F9A7-4727-99A2-B5EAA04F7D08}"/>
              </a:ext>
            </a:extLst>
          </p:cNvPr>
          <p:cNvPicPr>
            <a:picLocks noGrp="1" noChangeAspect="1"/>
          </p:cNvPicPr>
          <p:nvPr>
            <p:ph type="pic" sz="quarter" idx="13"/>
          </p:nvPr>
        </p:nvPicPr>
        <p:blipFill>
          <a:blip r:embed="rId2"/>
          <a:srcRect t="21070" b="21070"/>
          <a:stretch>
            <a:fillRect/>
          </a:stretch>
        </p:blipFill>
        <p:spPr>
          <a:prstGeom prst="rect">
            <a:avLst/>
          </a:prstGeom>
        </p:spPr>
      </p:pic>
      <p:sp>
        <p:nvSpPr>
          <p:cNvPr id="4" name="Text Placeholder 3">
            <a:extLst>
              <a:ext uri="{FF2B5EF4-FFF2-40B4-BE49-F238E27FC236}">
                <a16:creationId xmlns:a16="http://schemas.microsoft.com/office/drawing/2014/main" id="{34719A3C-14AA-4BFB-A011-5FD757CC7F2B}"/>
              </a:ext>
            </a:extLst>
          </p:cNvPr>
          <p:cNvSpPr>
            <a:spLocks noGrp="1"/>
          </p:cNvSpPr>
          <p:nvPr>
            <p:ph type="body" sz="quarter" idx="14"/>
          </p:nvPr>
        </p:nvSpPr>
        <p:spPr/>
        <p:txBody>
          <a:bodyPr/>
          <a:lstStyle/>
          <a:p>
            <a:pPr lvl="0"/>
            <a:r>
              <a:rPr lang="en-US" sz="1600" dirty="0"/>
              <a:t>Sociologists develop theories to explain social occurrences such as protest rallies. (Photo courtesy of voanews.com/Wikimedia Commons)</a:t>
            </a:r>
          </a:p>
          <a:p>
            <a:endParaRPr lang="en-US" dirty="0"/>
          </a:p>
        </p:txBody>
      </p:sp>
      <p:sp>
        <p:nvSpPr>
          <p:cNvPr id="5" name="Footer Placeholder 4">
            <a:extLst>
              <a:ext uri="{FF2B5EF4-FFF2-40B4-BE49-F238E27FC236}">
                <a16:creationId xmlns:a16="http://schemas.microsoft.com/office/drawing/2014/main" id="{BBD509E3-B3F0-4BE3-946B-41BFF1B0ED7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extLst>
      <p:ext uri="{BB962C8B-B14F-4D97-AF65-F5344CB8AC3E}">
        <p14:creationId xmlns:p14="http://schemas.microsoft.com/office/powerpoint/2010/main" val="384834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1A91D-9B48-4E22-A5C9-E6AEB2A9AFFB}"/>
              </a:ext>
            </a:extLst>
          </p:cNvPr>
          <p:cNvSpPr>
            <a:spLocks noGrp="1"/>
          </p:cNvSpPr>
          <p:nvPr>
            <p:ph type="title"/>
          </p:nvPr>
        </p:nvSpPr>
        <p:spPr/>
        <p:txBody>
          <a:bodyPr/>
          <a:lstStyle/>
          <a:p>
            <a:r>
              <a:rPr lang="en-US" dirty="0"/>
              <a:t>Figure 1.8</a:t>
            </a:r>
          </a:p>
        </p:txBody>
      </p:sp>
      <p:pic>
        <p:nvPicPr>
          <p:cNvPr id="5" name="Picture Placeholder 4" descr="hands typing on a laptop">
            <a:extLst>
              <a:ext uri="{FF2B5EF4-FFF2-40B4-BE49-F238E27FC236}">
                <a16:creationId xmlns:a16="http://schemas.microsoft.com/office/drawing/2014/main" id="{4C2F9A4D-795C-41B9-B5D5-BC883E2EE2F5}"/>
              </a:ext>
            </a:extLst>
          </p:cNvPr>
          <p:cNvPicPr>
            <a:picLocks noGrp="1" noChangeAspect="1"/>
          </p:cNvPicPr>
          <p:nvPr>
            <p:ph type="pic" sz="quarter" idx="13"/>
          </p:nvPr>
        </p:nvPicPr>
        <p:blipFill>
          <a:blip r:embed="rId2"/>
          <a:srcRect t="7156" b="7156"/>
          <a:stretch>
            <a:fillRect/>
          </a:stretch>
        </p:blipFill>
        <p:spPr>
          <a:prstGeom prst="rect">
            <a:avLst/>
          </a:prstGeom>
        </p:spPr>
      </p:pic>
      <p:sp>
        <p:nvSpPr>
          <p:cNvPr id="4" name="Text Placeholder 3">
            <a:extLst>
              <a:ext uri="{FF2B5EF4-FFF2-40B4-BE49-F238E27FC236}">
                <a16:creationId xmlns:a16="http://schemas.microsoft.com/office/drawing/2014/main" id="{44DA797F-4D97-45AE-887B-E8C567B77255}"/>
              </a:ext>
            </a:extLst>
          </p:cNvPr>
          <p:cNvSpPr>
            <a:spLocks noGrp="1"/>
          </p:cNvSpPr>
          <p:nvPr>
            <p:ph type="body" sz="quarter" idx="14"/>
          </p:nvPr>
        </p:nvSpPr>
        <p:spPr/>
        <p:txBody>
          <a:bodyPr/>
          <a:lstStyle/>
          <a:p>
            <a:r>
              <a:rPr lang="en-US" dirty="0">
                <a:solidFill>
                  <a:srgbClr val="000000"/>
                </a:solidFill>
              </a:rPr>
              <a:t>Some sociologists see the online world contributing to the creation of an emerging global culture. Are you a part of any global communities? (Photo courtesy of </a:t>
            </a:r>
            <a:r>
              <a:rPr lang="en-US" dirty="0" err="1">
                <a:solidFill>
                  <a:srgbClr val="000000"/>
                </a:solidFill>
              </a:rPr>
              <a:t>quasireversible</a:t>
            </a:r>
            <a:r>
              <a:rPr lang="en-US" dirty="0">
                <a:solidFill>
                  <a:srgbClr val="000000"/>
                </a:solidFill>
              </a:rPr>
              <a:t>/</a:t>
            </a:r>
            <a:r>
              <a:rPr lang="en-US" dirty="0" err="1">
                <a:solidFill>
                  <a:srgbClr val="000000"/>
                </a:solidFill>
              </a:rPr>
              <a:t>flickr</a:t>
            </a:r>
            <a:r>
              <a:rPr lang="en-US" dirty="0">
                <a:solidFill>
                  <a:srgbClr val="000000"/>
                </a:solidFill>
              </a:rPr>
              <a:t>)</a:t>
            </a:r>
          </a:p>
          <a:p>
            <a:endParaRPr lang="en-US" dirty="0"/>
          </a:p>
        </p:txBody>
      </p:sp>
    </p:spTree>
    <p:extLst>
      <p:ext uri="{BB962C8B-B14F-4D97-AF65-F5344CB8AC3E}">
        <p14:creationId xmlns:p14="http://schemas.microsoft.com/office/powerpoint/2010/main" val="146313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id="{634FC8B1-BD66-4506-8BA6-D77867A924E0}" vid="{C44EC2F0-21AB-4F64-8F26-6F94CB73B9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Template>
  <TotalTime>28</TotalTime>
  <Words>760</Words>
  <Application>Microsoft Office PowerPoint</Application>
  <PresentationFormat>On-screen Show (4:3)</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Calibri</vt:lpstr>
      <vt:lpstr>Essential</vt:lpstr>
      <vt:lpstr>INTRODUCTIOn TO SOCIOLOGY 2E</vt:lpstr>
      <vt:lpstr>Figure 1.1</vt:lpstr>
      <vt:lpstr>Figure 1.2</vt:lpstr>
      <vt:lpstr>Figure 1.3</vt:lpstr>
      <vt:lpstr>Figure 1.4</vt:lpstr>
      <vt:lpstr>Figure 1.5</vt:lpstr>
      <vt:lpstr>Figure 1.6</vt:lpstr>
      <vt:lpstr>Figure 1.7</vt:lpstr>
      <vt:lpstr>Figure 1.8</vt:lpstr>
      <vt:lpstr>Figure 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3</cp:revision>
  <dcterms:created xsi:type="dcterms:W3CDTF">2018-03-02T23:37:03Z</dcterms:created>
  <dcterms:modified xsi:type="dcterms:W3CDTF">2018-03-16T16:15:07Z</dcterms:modified>
</cp:coreProperties>
</file>